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120" y="4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D3679-E0C8-4E5D-9353-C44FD746B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B35A5-5880-4697-A3D0-018BD4970D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C7C21-B97D-44C1-A203-A35EC793B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BACA7-004E-4761-9456-AF407829F1A5}" type="datetimeFigureOut">
              <a:rPr lang="en-AU" smtClean="0"/>
              <a:t>7/06/2017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F9A60-AD5A-4BA1-B00C-DDEC67082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37AD0-5157-490E-99C1-2AA6081E3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9DE7-BDD6-4031-96D1-0ABFA788DC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8658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D64FC-D28F-4247-AD1E-06D506259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F548AD-7182-4BC7-AC22-237BA7810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23319-4F6A-428B-BA87-4354F94FB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BACA7-004E-4761-9456-AF407829F1A5}" type="datetimeFigureOut">
              <a:rPr lang="en-AU" smtClean="0"/>
              <a:t>7/06/2017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D1CEF-6F14-48FA-B5BB-DB26A12EE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7FCF5-6B94-4E98-B451-104D31BC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9DE7-BDD6-4031-96D1-0ABFA788DC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18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4FA28-E3CA-4271-BD4B-7EE0AD164B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6D408B-FCA0-46FD-B930-7A2728431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C7D74-8241-4DE0-88D1-9B1DD3D85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BACA7-004E-4761-9456-AF407829F1A5}" type="datetimeFigureOut">
              <a:rPr lang="en-AU" smtClean="0"/>
              <a:t>7/06/2017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0E072-2D0A-4518-AB18-CF04E9588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115DC-5D0B-46E0-8695-B78479E7E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9DE7-BDD6-4031-96D1-0ABFA788DC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197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A09D7-09C8-4CBB-8502-7FD07E356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FC1C5-DCDA-4CD7-A5B6-90512A340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F0B85-5019-42B3-AC27-62B187A21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BACA7-004E-4761-9456-AF407829F1A5}" type="datetimeFigureOut">
              <a:rPr lang="en-AU" smtClean="0"/>
              <a:t>7/06/2017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9C522-AA2E-4863-8D85-C5FDDE0ED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97A84-BF99-45CD-8DB7-666BB460F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9DE7-BDD6-4031-96D1-0ABFA788DC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5622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30E33-9E8A-4168-9071-6C86FBB3A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5DCA74-515C-4228-B96B-68F86C943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45373-14DC-4FAC-963F-582580A5B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BACA7-004E-4761-9456-AF407829F1A5}" type="datetimeFigureOut">
              <a:rPr lang="en-AU" smtClean="0"/>
              <a:t>7/06/2017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31F5C-E43C-4FF0-979B-8FEAF4B36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6CBCF-AB4A-4A3E-95CE-D3EE7D79C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9DE7-BDD6-4031-96D1-0ABFA788DC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272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48AA9-0444-454E-A5AC-B317F6231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8EB09-11A2-4071-BEFF-B2B3976CF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B6056B-52E7-44E5-9D66-AF3DE356A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1825AF-23DF-40C2-992E-D3681137D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BACA7-004E-4761-9456-AF407829F1A5}" type="datetimeFigureOut">
              <a:rPr lang="en-AU" smtClean="0"/>
              <a:t>7/06/2017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4DFD8-7B8C-48A4-8E8B-61F86CE3D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319B11-C6E3-428C-B1B7-E93AE340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9DE7-BDD6-4031-96D1-0ABFA788DC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6533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E09C4-B0DC-4EDC-81A7-1DFC2CA51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128EE-BB2A-4920-8431-3DAF0AE40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A34309-87D0-4F1D-93F7-FF8D7E94E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9D420C-49AB-46EF-858F-6FCEA93490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44845F-BA30-4C09-9B3D-E7A847AB32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DD275B-3157-45F9-BE34-E67387963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BACA7-004E-4761-9456-AF407829F1A5}" type="datetimeFigureOut">
              <a:rPr lang="en-AU" smtClean="0"/>
              <a:t>7/06/2017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141911-6478-4E8A-A9BF-B80D8ACCD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789394-F577-41D6-AF26-8D8B74B4C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9DE7-BDD6-4031-96D1-0ABFA788DC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724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F130A-CFCF-471C-A3E4-1776316B1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43F5C0-8CB6-415A-BC05-0BC580CE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BACA7-004E-4761-9456-AF407829F1A5}" type="datetimeFigureOut">
              <a:rPr lang="en-AU" smtClean="0"/>
              <a:t>7/06/2017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1BAA9C-9220-4639-B2A4-28DBED7CB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742494-8142-45E6-A8F6-61B91C21F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9DE7-BDD6-4031-96D1-0ABFA788DC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772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C3D38-37A7-4C34-AA66-680BC6112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BACA7-004E-4761-9456-AF407829F1A5}" type="datetimeFigureOut">
              <a:rPr lang="en-AU" smtClean="0"/>
              <a:t>7/06/2017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552339-665F-4A78-A0B9-EB0D6E0D7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48BF46-E405-4338-BFEC-26A57466D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9DE7-BDD6-4031-96D1-0ABFA788DC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710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ED837-D8E0-4CB4-83B4-85AD66C81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C14B7-321D-47DB-A01C-A0948A6EC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0587F1-6BD3-497A-BBFD-55ADF8691B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79F32-BF9B-462F-9B82-DF57C81B6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BACA7-004E-4761-9456-AF407829F1A5}" type="datetimeFigureOut">
              <a:rPr lang="en-AU" smtClean="0"/>
              <a:t>7/06/2017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2E26D-A50C-45AA-9FB6-25E129D13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4AE09-363F-4F4E-9BA8-3AEAC1365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9DE7-BDD6-4031-96D1-0ABFA788DC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354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686F2-A452-486A-8220-3A9D530FB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314391-C2D5-445A-8369-589A2F363A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9618D4-026A-474C-BA63-74A2A0DB7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24750D-011B-4CCA-831F-770FFD45B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BACA7-004E-4761-9456-AF407829F1A5}" type="datetimeFigureOut">
              <a:rPr lang="en-AU" smtClean="0"/>
              <a:t>7/06/2017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71670-BC50-4123-BB5B-D909F83D3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BAC5A5-CFB0-4204-BE6F-73585F554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9DE7-BDD6-4031-96D1-0ABFA788DC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522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C83404-125D-425A-9D99-71996DD2A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08657-4023-4CB3-9EA1-7C8FA1834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C419B-E663-4EA6-BADC-FFE6FC9639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BACA7-004E-4761-9456-AF407829F1A5}" type="datetimeFigureOut">
              <a:rPr lang="en-AU" smtClean="0"/>
              <a:t>7/06/2017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9CA01-52F6-424B-A7A1-884D6D6C28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B4BC3-8F50-4873-BB4B-A76A2F43A5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49DE7-BDD6-4031-96D1-0ABFA788DC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622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B713D-4A5F-45A4-811F-AFF8853FB5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Like Terms!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46F93A-B689-4133-A389-14629313DF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Making your life, like, so much easier. </a:t>
            </a:r>
          </a:p>
        </p:txBody>
      </p:sp>
    </p:spTree>
    <p:extLst>
      <p:ext uri="{BB962C8B-B14F-4D97-AF65-F5344CB8AC3E}">
        <p14:creationId xmlns:p14="http://schemas.microsoft.com/office/powerpoint/2010/main" val="1764720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ECEA9-9729-41F9-9EA1-A88069A04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Here is my original pantry of fruit again, now neater in proper algebra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7D40C2-0AF5-44A8-8B22-6DFFB695A099}"/>
              </a:ext>
            </a:extLst>
          </p:cNvPr>
          <p:cNvSpPr txBox="1"/>
          <p:nvPr/>
        </p:nvSpPr>
        <p:spPr>
          <a:xfrm>
            <a:off x="838200" y="2105829"/>
            <a:ext cx="37694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dirty="0"/>
              <a:t>9</a:t>
            </a:r>
            <a:r>
              <a:rPr lang="en-AU" sz="8000" dirty="0">
                <a:solidFill>
                  <a:srgbClr val="FF0000"/>
                </a:solidFill>
              </a:rPr>
              <a:t>a</a:t>
            </a:r>
            <a:r>
              <a:rPr lang="en-AU" sz="8000" dirty="0"/>
              <a:t> + 6</a:t>
            </a:r>
            <a:r>
              <a:rPr lang="en-AU" sz="8000" dirty="0">
                <a:solidFill>
                  <a:srgbClr val="FFC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076069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C3334-881F-485A-AEC9-7FF722D8CB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What if I’m mad and make a new hybrid fruit?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465AB2-8A8C-46D3-9928-3AE46813F3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1678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22F85-6660-478F-B818-BB70088EE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err="1"/>
              <a:t>Apporangles</a:t>
            </a:r>
            <a:r>
              <a:rPr lang="en-AU" dirty="0"/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5915B-32AB-46FF-BCE9-AB1B935E7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390" y="1795937"/>
            <a:ext cx="10515600" cy="4351338"/>
          </a:xfrm>
        </p:spPr>
        <p:txBody>
          <a:bodyPr/>
          <a:lstStyle/>
          <a:p>
            <a:r>
              <a:rPr lang="en-AU" dirty="0"/>
              <a:t>Great source of vitamin C!</a:t>
            </a:r>
          </a:p>
          <a:p>
            <a:r>
              <a:rPr lang="en-AU" dirty="0"/>
              <a:t>Yum</a:t>
            </a:r>
          </a:p>
          <a:p>
            <a:r>
              <a:rPr lang="en-AU" dirty="0"/>
              <a:t>Looks good</a:t>
            </a:r>
          </a:p>
          <a:p>
            <a:r>
              <a:rPr lang="en-AU" dirty="0"/>
              <a:t>Made of </a:t>
            </a:r>
            <a:r>
              <a:rPr lang="en-AU" dirty="0">
                <a:solidFill>
                  <a:srgbClr val="FF0000"/>
                </a:solidFill>
              </a:rPr>
              <a:t>a</a:t>
            </a:r>
            <a:r>
              <a:rPr lang="en-AU" dirty="0"/>
              <a:t> and </a:t>
            </a:r>
            <a:r>
              <a:rPr lang="en-AU" dirty="0">
                <a:solidFill>
                  <a:srgbClr val="FFC000"/>
                </a:solidFill>
              </a:rPr>
              <a:t>o</a:t>
            </a:r>
          </a:p>
          <a:p>
            <a:r>
              <a:rPr lang="en-AU" dirty="0"/>
              <a:t>Totally different fruit</a:t>
            </a:r>
          </a:p>
          <a:p>
            <a:r>
              <a:rPr lang="en-AU" dirty="0"/>
              <a:t>Looks like </a:t>
            </a:r>
            <a:r>
              <a:rPr lang="en-AU" dirty="0" err="1">
                <a:solidFill>
                  <a:srgbClr val="FF0000"/>
                </a:solidFill>
              </a:rPr>
              <a:t>a</a:t>
            </a:r>
            <a:r>
              <a:rPr lang="en-AU" dirty="0" err="1">
                <a:solidFill>
                  <a:srgbClr val="FFC000"/>
                </a:solidFill>
              </a:rPr>
              <a:t>o</a:t>
            </a:r>
            <a:endParaRPr lang="en-AU" dirty="0">
              <a:solidFill>
                <a:srgbClr val="FFC000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94486AD-E728-419A-875B-00F1D14AF27B}"/>
              </a:ext>
            </a:extLst>
          </p:cNvPr>
          <p:cNvGrpSpPr/>
          <p:nvPr/>
        </p:nvGrpSpPr>
        <p:grpSpPr>
          <a:xfrm>
            <a:off x="4524251" y="3152200"/>
            <a:ext cx="3824102" cy="3159700"/>
            <a:chOff x="4340184" y="3924235"/>
            <a:chExt cx="2104690" cy="1739020"/>
          </a:xfrm>
        </p:grpSpPr>
        <p:pic>
          <p:nvPicPr>
            <p:cNvPr id="4" name="Picture 3" descr="https://pixabay.com/get/e830b90b29fd1c22d2524518a33219c8b66ae3d110b7194391f4c37a/apple-158419_1280.png">
              <a:extLst>
                <a:ext uri="{FF2B5EF4-FFF2-40B4-BE49-F238E27FC236}">
                  <a16:creationId xmlns:a16="http://schemas.microsoft.com/office/drawing/2014/main" id="{7CF6EA88-A52B-43CE-82B3-19E41F4444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0184" y="3924235"/>
              <a:ext cx="1154380" cy="15988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6" descr="Image result for orange vector">
              <a:extLst>
                <a:ext uri="{FF2B5EF4-FFF2-40B4-BE49-F238E27FC236}">
                  <a16:creationId xmlns:a16="http://schemas.microsoft.com/office/drawing/2014/main" id="{CBDF904A-DAB5-4B7B-BC1B-8333C4F96A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8326" y="4113525"/>
              <a:ext cx="1476548" cy="15497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56AEDE7-F724-4407-B626-BB02345F5953}"/>
                </a:ext>
              </a:extLst>
            </p:cNvPr>
            <p:cNvSpPr/>
            <p:nvPr/>
          </p:nvSpPr>
          <p:spPr>
            <a:xfrm rot="781247">
              <a:off x="4643251" y="4835101"/>
              <a:ext cx="1033153" cy="385948"/>
            </a:xfrm>
            <a:prstGeom prst="rect">
              <a:avLst/>
            </a:prstGeom>
            <a:solidFill>
              <a:srgbClr val="F2F2F2">
                <a:alpha val="72157"/>
              </a:srgb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2DE55FE0-AABB-46E8-A852-4E3148608EB9}"/>
              </a:ext>
            </a:extLst>
          </p:cNvPr>
          <p:cNvSpPr/>
          <p:nvPr/>
        </p:nvSpPr>
        <p:spPr>
          <a:xfrm>
            <a:off x="4940477" y="6412242"/>
            <a:ext cx="21460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AU" sz="1400" i="1" dirty="0"/>
              <a:t>Remove tape before eating</a:t>
            </a:r>
          </a:p>
        </p:txBody>
      </p:sp>
    </p:spTree>
    <p:extLst>
      <p:ext uri="{BB962C8B-B14F-4D97-AF65-F5344CB8AC3E}">
        <p14:creationId xmlns:p14="http://schemas.microsoft.com/office/powerpoint/2010/main" val="164040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ECEA9-9729-41F9-9EA1-A88069A04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 went shopping. What did I buy?</a:t>
            </a:r>
          </a:p>
        </p:txBody>
      </p:sp>
      <p:pic>
        <p:nvPicPr>
          <p:cNvPr id="7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09AA7B31-C581-4EDE-93E7-39162E3F5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513" y="1529268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3640B60C-A95C-4BFA-BE38-299F65A41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150" y="4748127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DB0632DC-ABA9-4E41-B3CA-13AE81414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642" y="4569191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4BED5FBE-F0DE-4B87-AB64-FE791B09D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8367" y="1207934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270E9822-3DF7-4FFC-90C3-26FA04DA3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813" y="2703435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6C55CB1B-27B4-4299-9AE3-476663810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059" y="5111829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21274F6F-27A5-49D6-B2D9-3031E5BC2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8353" y="5029685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orange vector">
            <a:extLst>
              <a:ext uri="{FF2B5EF4-FFF2-40B4-BE49-F238E27FC236}">
                <a16:creationId xmlns:a16="http://schemas.microsoft.com/office/drawing/2014/main" id="{0BA4972E-2251-4107-90AC-42E6A75D5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302" y="1578423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Image result for orange vector">
            <a:extLst>
              <a:ext uri="{FF2B5EF4-FFF2-40B4-BE49-F238E27FC236}">
                <a16:creationId xmlns:a16="http://schemas.microsoft.com/office/drawing/2014/main" id="{D2C7A7E6-817B-4767-8D28-9BC687980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00" y="2191376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Image result for orange vector">
            <a:extLst>
              <a:ext uri="{FF2B5EF4-FFF2-40B4-BE49-F238E27FC236}">
                <a16:creationId xmlns:a16="http://schemas.microsoft.com/office/drawing/2014/main" id="{E142253C-D0B5-4E4C-88EB-155B60D06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439" y="3378363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Image result for orange vector">
            <a:extLst>
              <a:ext uri="{FF2B5EF4-FFF2-40B4-BE49-F238E27FC236}">
                <a16:creationId xmlns:a16="http://schemas.microsoft.com/office/drawing/2014/main" id="{1A1E4977-531A-4A36-B0FB-817446C05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99" y="4593769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Image result for orange vector">
            <a:extLst>
              <a:ext uri="{FF2B5EF4-FFF2-40B4-BE49-F238E27FC236}">
                <a16:creationId xmlns:a16="http://schemas.microsoft.com/office/drawing/2014/main" id="{4F391EA1-7FB6-46BC-B630-28FF6A7CF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365" y="4959762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41DE9383-7ED3-4992-8BC1-1F4A11EAB3A5}"/>
              </a:ext>
            </a:extLst>
          </p:cNvPr>
          <p:cNvGrpSpPr/>
          <p:nvPr/>
        </p:nvGrpSpPr>
        <p:grpSpPr>
          <a:xfrm>
            <a:off x="2758193" y="1810955"/>
            <a:ext cx="1832680" cy="1514269"/>
            <a:chOff x="4340184" y="3924235"/>
            <a:chExt cx="2104690" cy="1739020"/>
          </a:xfrm>
        </p:grpSpPr>
        <p:pic>
          <p:nvPicPr>
            <p:cNvPr id="22" name="Picture 21" descr="https://pixabay.com/get/e830b90b29fd1c22d2524518a33219c8b66ae3d110b7194391f4c37a/apple-158419_1280.png">
              <a:extLst>
                <a:ext uri="{FF2B5EF4-FFF2-40B4-BE49-F238E27FC236}">
                  <a16:creationId xmlns:a16="http://schemas.microsoft.com/office/drawing/2014/main" id="{FF6A2704-B28F-4114-B620-1580539C24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0184" y="3924235"/>
              <a:ext cx="1154380" cy="15988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6" descr="Image result for orange vector">
              <a:extLst>
                <a:ext uri="{FF2B5EF4-FFF2-40B4-BE49-F238E27FC236}">
                  <a16:creationId xmlns:a16="http://schemas.microsoft.com/office/drawing/2014/main" id="{124B3CA1-289E-478B-9FE9-EAFC5D7CE8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8326" y="4113525"/>
              <a:ext cx="1476548" cy="15497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07AA0A4-B082-4180-86E3-795C173A6556}"/>
                </a:ext>
              </a:extLst>
            </p:cNvPr>
            <p:cNvSpPr/>
            <p:nvPr/>
          </p:nvSpPr>
          <p:spPr>
            <a:xfrm rot="781247">
              <a:off x="4643251" y="4835101"/>
              <a:ext cx="1033153" cy="385948"/>
            </a:xfrm>
            <a:prstGeom prst="rect">
              <a:avLst/>
            </a:prstGeom>
            <a:solidFill>
              <a:srgbClr val="F2F2F2">
                <a:alpha val="72157"/>
              </a:srgb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04CF5E8-2A4F-4B13-94FA-6D0356498A44}"/>
              </a:ext>
            </a:extLst>
          </p:cNvPr>
          <p:cNvGrpSpPr/>
          <p:nvPr/>
        </p:nvGrpSpPr>
        <p:grpSpPr>
          <a:xfrm>
            <a:off x="2079458" y="4928093"/>
            <a:ext cx="1832680" cy="1514269"/>
            <a:chOff x="4340184" y="3924235"/>
            <a:chExt cx="2104690" cy="1739020"/>
          </a:xfrm>
        </p:grpSpPr>
        <p:pic>
          <p:nvPicPr>
            <p:cNvPr id="26" name="Picture 25" descr="https://pixabay.com/get/e830b90b29fd1c22d2524518a33219c8b66ae3d110b7194391f4c37a/apple-158419_1280.png">
              <a:extLst>
                <a:ext uri="{FF2B5EF4-FFF2-40B4-BE49-F238E27FC236}">
                  <a16:creationId xmlns:a16="http://schemas.microsoft.com/office/drawing/2014/main" id="{1062D870-3D40-43F3-A482-09066037E7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0184" y="3924235"/>
              <a:ext cx="1154380" cy="15988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6" descr="Image result for orange vector">
              <a:extLst>
                <a:ext uri="{FF2B5EF4-FFF2-40B4-BE49-F238E27FC236}">
                  <a16:creationId xmlns:a16="http://schemas.microsoft.com/office/drawing/2014/main" id="{23B241BC-CC2A-49D1-B9BA-4C56C4CA13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8326" y="4113525"/>
              <a:ext cx="1476548" cy="15497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B583BE9-E86A-4E43-9FFB-DAF247ECA0BB}"/>
                </a:ext>
              </a:extLst>
            </p:cNvPr>
            <p:cNvSpPr/>
            <p:nvPr/>
          </p:nvSpPr>
          <p:spPr>
            <a:xfrm rot="781247">
              <a:off x="4643251" y="4835101"/>
              <a:ext cx="1033153" cy="385948"/>
            </a:xfrm>
            <a:prstGeom prst="rect">
              <a:avLst/>
            </a:prstGeom>
            <a:solidFill>
              <a:srgbClr val="F2F2F2">
                <a:alpha val="72157"/>
              </a:srgb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F9F339E-26A2-4F0F-9C01-6532B75AF48F}"/>
              </a:ext>
            </a:extLst>
          </p:cNvPr>
          <p:cNvGrpSpPr/>
          <p:nvPr/>
        </p:nvGrpSpPr>
        <p:grpSpPr>
          <a:xfrm>
            <a:off x="4580067" y="3054373"/>
            <a:ext cx="1832680" cy="1514269"/>
            <a:chOff x="4340184" y="3924235"/>
            <a:chExt cx="2104690" cy="1739020"/>
          </a:xfrm>
        </p:grpSpPr>
        <p:pic>
          <p:nvPicPr>
            <p:cNvPr id="30" name="Picture 29" descr="https://pixabay.com/get/e830b90b29fd1c22d2524518a33219c8b66ae3d110b7194391f4c37a/apple-158419_1280.png">
              <a:extLst>
                <a:ext uri="{FF2B5EF4-FFF2-40B4-BE49-F238E27FC236}">
                  <a16:creationId xmlns:a16="http://schemas.microsoft.com/office/drawing/2014/main" id="{5191C761-566F-41A7-882A-188FA170E8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0184" y="3924235"/>
              <a:ext cx="1154380" cy="15988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6" descr="Image result for orange vector">
              <a:extLst>
                <a:ext uri="{FF2B5EF4-FFF2-40B4-BE49-F238E27FC236}">
                  <a16:creationId xmlns:a16="http://schemas.microsoft.com/office/drawing/2014/main" id="{1A8018F1-154D-4C37-A969-D6B1CFF398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8326" y="4113525"/>
              <a:ext cx="1476548" cy="15497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DB9ED9A-0E4B-4DB4-B6AF-677F7559D037}"/>
                </a:ext>
              </a:extLst>
            </p:cNvPr>
            <p:cNvSpPr/>
            <p:nvPr/>
          </p:nvSpPr>
          <p:spPr>
            <a:xfrm rot="781247">
              <a:off x="4643251" y="4835101"/>
              <a:ext cx="1033153" cy="385948"/>
            </a:xfrm>
            <a:prstGeom prst="rect">
              <a:avLst/>
            </a:prstGeom>
            <a:solidFill>
              <a:srgbClr val="F2F2F2">
                <a:alpha val="72157"/>
              </a:srgb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0459A2A-8A30-4708-B3BD-32F6735FAEEC}"/>
              </a:ext>
            </a:extLst>
          </p:cNvPr>
          <p:cNvGrpSpPr/>
          <p:nvPr/>
        </p:nvGrpSpPr>
        <p:grpSpPr>
          <a:xfrm>
            <a:off x="9521120" y="3286823"/>
            <a:ext cx="1832680" cy="1514269"/>
            <a:chOff x="4340184" y="3924235"/>
            <a:chExt cx="2104690" cy="1739020"/>
          </a:xfrm>
        </p:grpSpPr>
        <p:pic>
          <p:nvPicPr>
            <p:cNvPr id="34" name="Picture 33" descr="https://pixabay.com/get/e830b90b29fd1c22d2524518a33219c8b66ae3d110b7194391f4c37a/apple-158419_1280.png">
              <a:extLst>
                <a:ext uri="{FF2B5EF4-FFF2-40B4-BE49-F238E27FC236}">
                  <a16:creationId xmlns:a16="http://schemas.microsoft.com/office/drawing/2014/main" id="{D9E4C8B2-6327-4924-889D-CEA1633367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0184" y="3924235"/>
              <a:ext cx="1154380" cy="15988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6" descr="Image result for orange vector">
              <a:extLst>
                <a:ext uri="{FF2B5EF4-FFF2-40B4-BE49-F238E27FC236}">
                  <a16:creationId xmlns:a16="http://schemas.microsoft.com/office/drawing/2014/main" id="{8378F09F-A9CB-449C-A3B8-C39F8AEF11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8326" y="4113525"/>
              <a:ext cx="1476548" cy="15497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00BB2A0-303C-4EFD-94A9-79253030E28A}"/>
                </a:ext>
              </a:extLst>
            </p:cNvPr>
            <p:cNvSpPr/>
            <p:nvPr/>
          </p:nvSpPr>
          <p:spPr>
            <a:xfrm rot="781247">
              <a:off x="4643251" y="4835101"/>
              <a:ext cx="1033153" cy="385948"/>
            </a:xfrm>
            <a:prstGeom prst="rect">
              <a:avLst/>
            </a:prstGeom>
            <a:solidFill>
              <a:srgbClr val="F2F2F2">
                <a:alpha val="72157"/>
              </a:srgb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814952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F0A3C-7D25-4234-8C56-32507EC8A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Write that down in algebra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83B42-72AB-42CC-A187-6B62586C0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5400" dirty="0"/>
              <a:t>5</a:t>
            </a:r>
            <a:r>
              <a:rPr lang="en-AU" sz="5400" dirty="0">
                <a:solidFill>
                  <a:srgbClr val="FFC000"/>
                </a:solidFill>
              </a:rPr>
              <a:t>o</a:t>
            </a:r>
          </a:p>
          <a:p>
            <a:r>
              <a:rPr lang="en-AU" sz="5400" dirty="0"/>
              <a:t>7</a:t>
            </a:r>
            <a:r>
              <a:rPr lang="en-AU" sz="5400" dirty="0">
                <a:solidFill>
                  <a:srgbClr val="FF0000"/>
                </a:solidFill>
              </a:rPr>
              <a:t>a</a:t>
            </a:r>
          </a:p>
          <a:p>
            <a:r>
              <a:rPr lang="en-AU" sz="5400" dirty="0"/>
              <a:t>4</a:t>
            </a:r>
            <a:r>
              <a:rPr lang="en-AU" sz="5400" dirty="0">
                <a:solidFill>
                  <a:srgbClr val="FF0000"/>
                </a:solidFill>
              </a:rPr>
              <a:t>a</a:t>
            </a:r>
            <a:r>
              <a:rPr lang="en-AU" sz="5400" dirty="0">
                <a:solidFill>
                  <a:srgbClr val="FFC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56045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48862-D9E0-45D6-A897-486FC03ED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AU" dirty="0"/>
              <a:t>Write down now what these fruits are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F390585-843B-42D3-AB51-535143CA0FBC}"/>
              </a:ext>
            </a:extLst>
          </p:cNvPr>
          <p:cNvGrpSpPr/>
          <p:nvPr/>
        </p:nvGrpSpPr>
        <p:grpSpPr>
          <a:xfrm>
            <a:off x="636411" y="1920694"/>
            <a:ext cx="2574190" cy="2284684"/>
            <a:chOff x="921385" y="1690686"/>
            <a:chExt cx="1568667" cy="1392247"/>
          </a:xfrm>
        </p:grpSpPr>
        <p:pic>
          <p:nvPicPr>
            <p:cNvPr id="5" name="Picture 4" descr="https://pixabay.com/get/e830b90b29fd1c22d2524518a33219c8b66ae3d110b7194391f4c37a/apple-158419_1280.png">
              <a:extLst>
                <a:ext uri="{FF2B5EF4-FFF2-40B4-BE49-F238E27FC236}">
                  <a16:creationId xmlns:a16="http://schemas.microsoft.com/office/drawing/2014/main" id="{F4DC4576-EE22-45B2-8E26-9BC70B29B4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1385" y="1690686"/>
              <a:ext cx="1005188" cy="13922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https://pixabay.com/get/e830b90b29fd1c22d2524518a33219c8b66ae3d110b7194391f4c37a/apple-158419_1280.png">
              <a:extLst>
                <a:ext uri="{FF2B5EF4-FFF2-40B4-BE49-F238E27FC236}">
                  <a16:creationId xmlns:a16="http://schemas.microsoft.com/office/drawing/2014/main" id="{17EA89A0-A0DD-42E6-A3A8-F83541D671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3639" y="1690687"/>
              <a:ext cx="1005188" cy="13922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8" descr="https://pixabay.com/get/e830b90b29fd1c22d2524518a33219c8b66ae3d110b7194391f4c37a/apple-158419_1280.png">
              <a:extLst>
                <a:ext uri="{FF2B5EF4-FFF2-40B4-BE49-F238E27FC236}">
                  <a16:creationId xmlns:a16="http://schemas.microsoft.com/office/drawing/2014/main" id="{CE22BC2E-58D5-4AF2-B771-56CE91924D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0989" y="1690688"/>
              <a:ext cx="1005188" cy="13922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9" descr="https://pixabay.com/get/e830b90b29fd1c22d2524518a33219c8b66ae3d110b7194391f4c37a/apple-158419_1280.png">
              <a:extLst>
                <a:ext uri="{FF2B5EF4-FFF2-40B4-BE49-F238E27FC236}">
                  <a16:creationId xmlns:a16="http://schemas.microsoft.com/office/drawing/2014/main" id="{CCC65B9E-C4B0-47CF-A97E-18CB705E76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4864" y="1690687"/>
              <a:ext cx="1005188" cy="13922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1ADAE23-C1BA-4F28-B9AD-962A07920F2C}"/>
                </a:ext>
              </a:extLst>
            </p:cNvPr>
            <p:cNvSpPr/>
            <p:nvPr/>
          </p:nvSpPr>
          <p:spPr>
            <a:xfrm rot="781247">
              <a:off x="1231870" y="2527052"/>
              <a:ext cx="899628" cy="336068"/>
            </a:xfrm>
            <a:prstGeom prst="rect">
              <a:avLst/>
            </a:prstGeom>
            <a:solidFill>
              <a:srgbClr val="F2F2F2">
                <a:alpha val="72157"/>
              </a:srgb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1649FE5-78FF-4191-BB4D-881C6B2C2131}"/>
              </a:ext>
            </a:extLst>
          </p:cNvPr>
          <p:cNvGrpSpPr/>
          <p:nvPr/>
        </p:nvGrpSpPr>
        <p:grpSpPr>
          <a:xfrm>
            <a:off x="8584239" y="2273637"/>
            <a:ext cx="3048452" cy="2096867"/>
            <a:chOff x="6182442" y="1833107"/>
            <a:chExt cx="1961839" cy="1349444"/>
          </a:xfrm>
        </p:grpSpPr>
        <p:pic>
          <p:nvPicPr>
            <p:cNvPr id="19" name="Picture 6" descr="Image result for orange vector">
              <a:extLst>
                <a:ext uri="{FF2B5EF4-FFF2-40B4-BE49-F238E27FC236}">
                  <a16:creationId xmlns:a16="http://schemas.microsoft.com/office/drawing/2014/main" id="{3D889855-B58F-4AC1-90DF-A271D28D10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2442" y="1833107"/>
              <a:ext cx="1285719" cy="1349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6" descr="Image result for orange vector">
              <a:extLst>
                <a:ext uri="{FF2B5EF4-FFF2-40B4-BE49-F238E27FC236}">
                  <a16:creationId xmlns:a16="http://schemas.microsoft.com/office/drawing/2014/main" id="{D7CBC04B-7EAC-49AB-9DCE-A1A068A7D2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0502" y="1833108"/>
              <a:ext cx="1285719" cy="1349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6" descr="Image result for orange vector">
              <a:extLst>
                <a:ext uri="{FF2B5EF4-FFF2-40B4-BE49-F238E27FC236}">
                  <a16:creationId xmlns:a16="http://schemas.microsoft.com/office/drawing/2014/main" id="{7D9FF126-C075-4A0B-8698-25B70C67BE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562" y="1833108"/>
              <a:ext cx="1285719" cy="1349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8E26455-CB96-4360-9388-8B136C1819C1}"/>
                </a:ext>
              </a:extLst>
            </p:cNvPr>
            <p:cNvSpPr/>
            <p:nvPr/>
          </p:nvSpPr>
          <p:spPr>
            <a:xfrm rot="266525">
              <a:off x="6340568" y="2482367"/>
              <a:ext cx="1290992" cy="336068"/>
            </a:xfrm>
            <a:prstGeom prst="rect">
              <a:avLst/>
            </a:prstGeom>
            <a:solidFill>
              <a:srgbClr val="F2F2F2">
                <a:alpha val="72157"/>
              </a:srgb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00BB548-6314-474E-A070-26679206C822}"/>
              </a:ext>
            </a:extLst>
          </p:cNvPr>
          <p:cNvGrpSpPr/>
          <p:nvPr/>
        </p:nvGrpSpPr>
        <p:grpSpPr>
          <a:xfrm>
            <a:off x="3799258" y="1897748"/>
            <a:ext cx="4268195" cy="2472754"/>
            <a:chOff x="3059279" y="1690684"/>
            <a:chExt cx="2575098" cy="1491868"/>
          </a:xfrm>
        </p:grpSpPr>
        <p:pic>
          <p:nvPicPr>
            <p:cNvPr id="13" name="Picture 12" descr="https://pixabay.com/get/e830b90b29fd1c22d2524518a33219c8b66ae3d110b7194391f4c37a/apple-158419_1280.png">
              <a:extLst>
                <a:ext uri="{FF2B5EF4-FFF2-40B4-BE49-F238E27FC236}">
                  <a16:creationId xmlns:a16="http://schemas.microsoft.com/office/drawing/2014/main" id="{B22BA8B9-D536-4897-8584-319B2F181A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279" y="1690684"/>
              <a:ext cx="1005188" cy="13922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3" descr="https://pixabay.com/get/e830b90b29fd1c22d2524518a33219c8b66ae3d110b7194391f4c37a/apple-158419_1280.png">
              <a:extLst>
                <a:ext uri="{FF2B5EF4-FFF2-40B4-BE49-F238E27FC236}">
                  <a16:creationId xmlns:a16="http://schemas.microsoft.com/office/drawing/2014/main" id="{B48F8E84-64A2-413E-B2D2-76BF76C974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1533" y="1690685"/>
              <a:ext cx="1005188" cy="13922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4" descr="https://pixabay.com/get/e830b90b29fd1c22d2524518a33219c8b66ae3d110b7194391f4c37a/apple-158419_1280.png">
              <a:extLst>
                <a:ext uri="{FF2B5EF4-FFF2-40B4-BE49-F238E27FC236}">
                  <a16:creationId xmlns:a16="http://schemas.microsoft.com/office/drawing/2014/main" id="{92460AEF-C60F-43C4-A782-E9B8584DF4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8883" y="1690686"/>
              <a:ext cx="1005188" cy="13922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5" descr="https://pixabay.com/get/e830b90b29fd1c22d2524518a33219c8b66ae3d110b7194391f4c37a/apple-158419_1280.png">
              <a:extLst>
                <a:ext uri="{FF2B5EF4-FFF2-40B4-BE49-F238E27FC236}">
                  <a16:creationId xmlns:a16="http://schemas.microsoft.com/office/drawing/2014/main" id="{DA7A82C7-DCFA-4DBA-AB38-F1DBE7B2B9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2758" y="1690685"/>
              <a:ext cx="1005188" cy="13922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Image result for orange vector">
              <a:extLst>
                <a:ext uri="{FF2B5EF4-FFF2-40B4-BE49-F238E27FC236}">
                  <a16:creationId xmlns:a16="http://schemas.microsoft.com/office/drawing/2014/main" id="{4FC24ACE-5A97-4A61-8468-6E8F736761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3859" y="1833109"/>
              <a:ext cx="1285719" cy="1349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6" descr="Image result for orange vector">
              <a:extLst>
                <a:ext uri="{FF2B5EF4-FFF2-40B4-BE49-F238E27FC236}">
                  <a16:creationId xmlns:a16="http://schemas.microsoft.com/office/drawing/2014/main" id="{83ECFEB9-5619-4C32-98BE-61B8FE3E51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8658" y="1833107"/>
              <a:ext cx="1285719" cy="1349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BDAA5E9-8739-4838-87A5-B5C2D4925C1D}"/>
                </a:ext>
              </a:extLst>
            </p:cNvPr>
            <p:cNvSpPr/>
            <p:nvPr/>
          </p:nvSpPr>
          <p:spPr>
            <a:xfrm rot="367126">
              <a:off x="3389420" y="2466449"/>
              <a:ext cx="1539566" cy="336068"/>
            </a:xfrm>
            <a:prstGeom prst="rect">
              <a:avLst/>
            </a:prstGeom>
            <a:solidFill>
              <a:srgbClr val="F2F2F2">
                <a:alpha val="72157"/>
              </a:srgb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FD9BC025-E5EF-45DE-BC75-EF3D53E7D0D4}"/>
              </a:ext>
            </a:extLst>
          </p:cNvPr>
          <p:cNvSpPr/>
          <p:nvPr/>
        </p:nvSpPr>
        <p:spPr>
          <a:xfrm>
            <a:off x="919081" y="4447701"/>
            <a:ext cx="22669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4400" dirty="0" err="1">
                <a:solidFill>
                  <a:srgbClr val="FF0000"/>
                </a:solidFill>
              </a:rPr>
              <a:t>aaaa</a:t>
            </a:r>
            <a:r>
              <a:rPr lang="en-AU" sz="4400" dirty="0">
                <a:solidFill>
                  <a:srgbClr val="FF0000"/>
                </a:solidFill>
              </a:rPr>
              <a:t> </a:t>
            </a:r>
            <a:r>
              <a:rPr lang="en-AU" sz="4400" dirty="0"/>
              <a:t>=</a:t>
            </a:r>
            <a:r>
              <a:rPr lang="en-AU" sz="4400" dirty="0">
                <a:solidFill>
                  <a:srgbClr val="FF0000"/>
                </a:solidFill>
              </a:rPr>
              <a:t> a</a:t>
            </a:r>
            <a:r>
              <a:rPr lang="en-AU" sz="4400" baseline="30000" dirty="0">
                <a:solidFill>
                  <a:srgbClr val="FF0000"/>
                </a:solidFill>
              </a:rPr>
              <a:t>4</a:t>
            </a:r>
            <a:endParaRPr lang="en-AU" sz="4400" dirty="0">
              <a:solidFill>
                <a:srgbClr val="FFC0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375DEA-49ED-4849-A2B2-F6FAA1DAE8A5}"/>
              </a:ext>
            </a:extLst>
          </p:cNvPr>
          <p:cNvSpPr/>
          <p:nvPr/>
        </p:nvSpPr>
        <p:spPr>
          <a:xfrm>
            <a:off x="4432777" y="4447701"/>
            <a:ext cx="33522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4400" dirty="0" err="1">
                <a:solidFill>
                  <a:srgbClr val="FF0000"/>
                </a:solidFill>
              </a:rPr>
              <a:t>aaaa</a:t>
            </a:r>
            <a:r>
              <a:rPr lang="en-AU" sz="4400" dirty="0" err="1">
                <a:solidFill>
                  <a:srgbClr val="FFC000"/>
                </a:solidFill>
              </a:rPr>
              <a:t>oo</a:t>
            </a:r>
            <a:r>
              <a:rPr lang="en-AU" sz="4400" dirty="0">
                <a:solidFill>
                  <a:srgbClr val="FF0000"/>
                </a:solidFill>
              </a:rPr>
              <a:t> </a:t>
            </a:r>
            <a:r>
              <a:rPr lang="en-AU" sz="4400" dirty="0"/>
              <a:t>=</a:t>
            </a:r>
            <a:r>
              <a:rPr lang="en-AU" sz="4400" dirty="0">
                <a:solidFill>
                  <a:srgbClr val="FF0000"/>
                </a:solidFill>
              </a:rPr>
              <a:t> a</a:t>
            </a:r>
            <a:r>
              <a:rPr lang="en-AU" sz="4400" baseline="30000" dirty="0">
                <a:solidFill>
                  <a:srgbClr val="FF0000"/>
                </a:solidFill>
              </a:rPr>
              <a:t>4</a:t>
            </a:r>
            <a:r>
              <a:rPr lang="en-AU" sz="4400" dirty="0">
                <a:solidFill>
                  <a:srgbClr val="FFC000"/>
                </a:solidFill>
              </a:rPr>
              <a:t>o</a:t>
            </a:r>
            <a:r>
              <a:rPr lang="en-AU" sz="4400" baseline="30000" dirty="0">
                <a:solidFill>
                  <a:srgbClr val="FFC000"/>
                </a:solidFill>
              </a:rPr>
              <a:t>2</a:t>
            </a:r>
            <a:endParaRPr lang="en-AU" sz="4400" dirty="0">
              <a:solidFill>
                <a:srgbClr val="FFC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91359B9-48B7-4A6C-85A4-F7669C9DF1F0}"/>
              </a:ext>
            </a:extLst>
          </p:cNvPr>
          <p:cNvSpPr/>
          <p:nvPr/>
        </p:nvSpPr>
        <p:spPr>
          <a:xfrm>
            <a:off x="9055933" y="4463788"/>
            <a:ext cx="21050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AU" sz="4400" dirty="0" err="1">
                <a:solidFill>
                  <a:srgbClr val="FFC000"/>
                </a:solidFill>
              </a:rPr>
              <a:t>ooo</a:t>
            </a:r>
            <a:r>
              <a:rPr lang="en-AU" sz="4400" dirty="0">
                <a:solidFill>
                  <a:srgbClr val="FF0000"/>
                </a:solidFill>
              </a:rPr>
              <a:t> </a:t>
            </a:r>
            <a:r>
              <a:rPr lang="en-AU" sz="4400" dirty="0"/>
              <a:t>=</a:t>
            </a:r>
            <a:r>
              <a:rPr lang="en-AU" sz="4400" dirty="0">
                <a:solidFill>
                  <a:srgbClr val="FF0000"/>
                </a:solidFill>
              </a:rPr>
              <a:t> </a:t>
            </a:r>
            <a:r>
              <a:rPr lang="en-AU" sz="4400" dirty="0">
                <a:solidFill>
                  <a:srgbClr val="FFC000"/>
                </a:solidFill>
              </a:rPr>
              <a:t>o</a:t>
            </a:r>
            <a:r>
              <a:rPr lang="en-AU" sz="4400" baseline="30000" dirty="0">
                <a:solidFill>
                  <a:srgbClr val="FFC000"/>
                </a:solidFill>
              </a:rPr>
              <a:t>3</a:t>
            </a:r>
            <a:endParaRPr lang="en-AU" sz="4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7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ECEA9-9729-41F9-9EA1-A88069A04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Here is my pantry of fruit</a:t>
            </a:r>
          </a:p>
        </p:txBody>
      </p:sp>
      <p:pic>
        <p:nvPicPr>
          <p:cNvPr id="1028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ACBD5D71-41C7-42FF-A82A-19644F545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010" y="1563904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09AA7B31-C581-4EDE-93E7-39162E3F5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165" y="1246191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3640B60C-A95C-4BFA-BE38-299F65A41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709" y="4307107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DB0632DC-ABA9-4E41-B3CA-13AE81414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631" y="4241794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4BED5FBE-F0DE-4B87-AB64-FE791B09D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719" y="4461487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9D407EEB-AF0C-4EFD-8CBB-FAF239DDE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1090" y="2650986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270E9822-3DF7-4FFC-90C3-26FA04DA3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813" y="2703435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6C55CB1B-27B4-4299-9AE3-476663810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675" y="4910607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21274F6F-27A5-49D6-B2D9-3031E5BC2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8353" y="5029685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orange vector">
            <a:extLst>
              <a:ext uri="{FF2B5EF4-FFF2-40B4-BE49-F238E27FC236}">
                <a16:creationId xmlns:a16="http://schemas.microsoft.com/office/drawing/2014/main" id="{0BA4972E-2251-4107-90AC-42E6A75D5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889" y="3091540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Image result for orange vector">
            <a:extLst>
              <a:ext uri="{FF2B5EF4-FFF2-40B4-BE49-F238E27FC236}">
                <a16:creationId xmlns:a16="http://schemas.microsoft.com/office/drawing/2014/main" id="{D2C7A7E6-817B-4767-8D28-9BC687980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00" y="2191376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Image result for orange vector">
            <a:extLst>
              <a:ext uri="{FF2B5EF4-FFF2-40B4-BE49-F238E27FC236}">
                <a16:creationId xmlns:a16="http://schemas.microsoft.com/office/drawing/2014/main" id="{A86AAFB8-CADF-469C-84AF-7C36D02A8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362" y="3101124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Image result for orange vector">
            <a:extLst>
              <a:ext uri="{FF2B5EF4-FFF2-40B4-BE49-F238E27FC236}">
                <a16:creationId xmlns:a16="http://schemas.microsoft.com/office/drawing/2014/main" id="{E142253C-D0B5-4E4C-88EB-155B60D06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395" y="2191376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Image result for orange vector">
            <a:extLst>
              <a:ext uri="{FF2B5EF4-FFF2-40B4-BE49-F238E27FC236}">
                <a16:creationId xmlns:a16="http://schemas.microsoft.com/office/drawing/2014/main" id="{1A1E4977-531A-4A36-B0FB-817446C05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99" y="4593769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Image result for orange vector">
            <a:extLst>
              <a:ext uri="{FF2B5EF4-FFF2-40B4-BE49-F238E27FC236}">
                <a16:creationId xmlns:a16="http://schemas.microsoft.com/office/drawing/2014/main" id="{4F391EA1-7FB6-46BC-B630-28FF6A7CF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365" y="4959762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3AD3EA7D-9D72-4160-B3E0-F9578B67DFEE}"/>
              </a:ext>
            </a:extLst>
          </p:cNvPr>
          <p:cNvSpPr txBox="1">
            <a:spLocks/>
          </p:cNvSpPr>
          <p:nvPr/>
        </p:nvSpPr>
        <p:spPr>
          <a:xfrm>
            <a:off x="4364678" y="1660268"/>
            <a:ext cx="324295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3200" dirty="0"/>
              <a:t>How many apples and oranges?</a:t>
            </a:r>
          </a:p>
        </p:txBody>
      </p:sp>
    </p:spTree>
    <p:extLst>
      <p:ext uri="{BB962C8B-B14F-4D97-AF65-F5344CB8AC3E}">
        <p14:creationId xmlns:p14="http://schemas.microsoft.com/office/powerpoint/2010/main" val="404626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ECEA9-9729-41F9-9EA1-A88069A04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I’ve made a change. What is it?</a:t>
            </a:r>
          </a:p>
        </p:txBody>
      </p:sp>
      <p:pic>
        <p:nvPicPr>
          <p:cNvPr id="1028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ACBD5D71-41C7-42FF-A82A-19644F545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966" y="1343045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09AA7B31-C581-4EDE-93E7-39162E3F5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171" y="2142488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3640B60C-A95C-4BFA-BE38-299F65A41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235" y="4855784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DB0632DC-ABA9-4E41-B3CA-13AE81414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861" y="4764306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4BED5FBE-F0DE-4B87-AB64-FE791B09D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208" y="4865090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9D407EEB-AF0C-4EFD-8CBB-FAF239DDE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1323" y="2415134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270E9822-3DF7-4FFC-90C3-26FA04DA3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82" y="1543343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6C55CB1B-27B4-4299-9AE3-476663810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272" y="3201581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21274F6F-27A5-49D6-B2D9-3031E5BC2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8353" y="5029685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orange vector">
            <a:extLst>
              <a:ext uri="{FF2B5EF4-FFF2-40B4-BE49-F238E27FC236}">
                <a16:creationId xmlns:a16="http://schemas.microsoft.com/office/drawing/2014/main" id="{0BA4972E-2251-4107-90AC-42E6A75D5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330" y="1818213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Image result for orange vector">
            <a:extLst>
              <a:ext uri="{FF2B5EF4-FFF2-40B4-BE49-F238E27FC236}">
                <a16:creationId xmlns:a16="http://schemas.microsoft.com/office/drawing/2014/main" id="{D2C7A7E6-817B-4767-8D28-9BC687980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2509" y="4014019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Image result for orange vector">
            <a:extLst>
              <a:ext uri="{FF2B5EF4-FFF2-40B4-BE49-F238E27FC236}">
                <a16:creationId xmlns:a16="http://schemas.microsoft.com/office/drawing/2014/main" id="{A86AAFB8-CADF-469C-84AF-7C36D02A8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92" y="3201581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Image result for orange vector">
            <a:extLst>
              <a:ext uri="{FF2B5EF4-FFF2-40B4-BE49-F238E27FC236}">
                <a16:creationId xmlns:a16="http://schemas.microsoft.com/office/drawing/2014/main" id="{E142253C-D0B5-4E4C-88EB-155B60D06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8657" y="670289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Image result for orange vector">
            <a:extLst>
              <a:ext uri="{FF2B5EF4-FFF2-40B4-BE49-F238E27FC236}">
                <a16:creationId xmlns:a16="http://schemas.microsoft.com/office/drawing/2014/main" id="{1A1E4977-531A-4A36-B0FB-817446C05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99" y="4593769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Image result for orange vector">
            <a:extLst>
              <a:ext uri="{FF2B5EF4-FFF2-40B4-BE49-F238E27FC236}">
                <a16:creationId xmlns:a16="http://schemas.microsoft.com/office/drawing/2014/main" id="{4F391EA1-7FB6-46BC-B630-28FF6A7CF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576" y="3556819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4574ED49-96CB-4E43-8718-84BDE50F9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919" y="4954447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978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ECEA9-9729-41F9-9EA1-A88069A04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AU" dirty="0"/>
              <a:t>I’ve made another change. What is it?</a:t>
            </a:r>
          </a:p>
        </p:txBody>
      </p:sp>
      <p:pic>
        <p:nvPicPr>
          <p:cNvPr id="7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09AA7B31-C581-4EDE-93E7-39162E3F5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6429" y="3234587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3640B60C-A95C-4BFA-BE38-299F65A41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799" y="3572151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DB0632DC-ABA9-4E41-B3CA-13AE81414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944" y="2882556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4BED5FBE-F0DE-4B87-AB64-FE791B09D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18" y="1635702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9D407EEB-AF0C-4EFD-8CBB-FAF239DDE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505" y="4481441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270E9822-3DF7-4FFC-90C3-26FA04DA3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30" y="1773589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6C55CB1B-27B4-4299-9AE3-476663810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11" y="5171036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21274F6F-27A5-49D6-B2D9-3031E5BC2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8353" y="5029685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orange vector">
            <a:extLst>
              <a:ext uri="{FF2B5EF4-FFF2-40B4-BE49-F238E27FC236}">
                <a16:creationId xmlns:a16="http://schemas.microsoft.com/office/drawing/2014/main" id="{0BA4972E-2251-4107-90AC-42E6A75D5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407" y="1548928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Image result for orange vector">
            <a:extLst>
              <a:ext uri="{FF2B5EF4-FFF2-40B4-BE49-F238E27FC236}">
                <a16:creationId xmlns:a16="http://schemas.microsoft.com/office/drawing/2014/main" id="{D2C7A7E6-817B-4767-8D28-9BC687980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82" y="3156890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Image result for orange vector">
            <a:extLst>
              <a:ext uri="{FF2B5EF4-FFF2-40B4-BE49-F238E27FC236}">
                <a16:creationId xmlns:a16="http://schemas.microsoft.com/office/drawing/2014/main" id="{A86AAFB8-CADF-469C-84AF-7C36D02A8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141" y="5368634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Image result for orange vector">
            <a:extLst>
              <a:ext uri="{FF2B5EF4-FFF2-40B4-BE49-F238E27FC236}">
                <a16:creationId xmlns:a16="http://schemas.microsoft.com/office/drawing/2014/main" id="{E142253C-D0B5-4E4C-88EB-155B60D06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031" y="5054262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Image result for orange vector">
            <a:extLst>
              <a:ext uri="{FF2B5EF4-FFF2-40B4-BE49-F238E27FC236}">
                <a16:creationId xmlns:a16="http://schemas.microsoft.com/office/drawing/2014/main" id="{1A1E4977-531A-4A36-B0FB-817446C05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17" y="3818904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Image result for orange vector">
            <a:extLst>
              <a:ext uri="{FF2B5EF4-FFF2-40B4-BE49-F238E27FC236}">
                <a16:creationId xmlns:a16="http://schemas.microsoft.com/office/drawing/2014/main" id="{4F391EA1-7FB6-46BC-B630-28FF6A7CF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331" y="3318566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4574ED49-96CB-4E43-8718-84BDE50F9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3368" y="863752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69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82F2-DBD6-4613-901F-3E81A9A52E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Does this seem difficult?</a:t>
            </a:r>
          </a:p>
        </p:txBody>
      </p:sp>
    </p:spTree>
    <p:extLst>
      <p:ext uri="{BB962C8B-B14F-4D97-AF65-F5344CB8AC3E}">
        <p14:creationId xmlns:p14="http://schemas.microsoft.com/office/powerpoint/2010/main" val="2688004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F6941-DF4D-41D4-B246-416F3056AA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Maybe if I had LIKE, really good organisational skills it could be easier…</a:t>
            </a:r>
          </a:p>
        </p:txBody>
      </p:sp>
    </p:spTree>
    <p:extLst>
      <p:ext uri="{BB962C8B-B14F-4D97-AF65-F5344CB8AC3E}">
        <p14:creationId xmlns:p14="http://schemas.microsoft.com/office/powerpoint/2010/main" val="266868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ECEA9-9729-41F9-9EA1-A88069A04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Here is my original pantry of fruit again. </a:t>
            </a:r>
          </a:p>
        </p:txBody>
      </p:sp>
      <p:pic>
        <p:nvPicPr>
          <p:cNvPr id="1028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ACBD5D71-41C7-42FF-A82A-19644F545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010" y="1563904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09AA7B31-C581-4EDE-93E7-39162E3F5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165" y="1246191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3640B60C-A95C-4BFA-BE38-299F65A41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709" y="4307107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DB0632DC-ABA9-4E41-B3CA-13AE81414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631" y="4241794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4BED5FBE-F0DE-4B87-AB64-FE791B09D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719" y="4461487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9D407EEB-AF0C-4EFD-8CBB-FAF239DDE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1090" y="2650986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270E9822-3DF7-4FFC-90C3-26FA04DA3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813" y="2703435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6C55CB1B-27B4-4299-9AE3-476663810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675" y="4910607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21274F6F-27A5-49D6-B2D9-3031E5BC2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8353" y="5029685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orange vector">
            <a:extLst>
              <a:ext uri="{FF2B5EF4-FFF2-40B4-BE49-F238E27FC236}">
                <a16:creationId xmlns:a16="http://schemas.microsoft.com/office/drawing/2014/main" id="{0BA4972E-2251-4107-90AC-42E6A75D5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889" y="3091540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Image result for orange vector">
            <a:extLst>
              <a:ext uri="{FF2B5EF4-FFF2-40B4-BE49-F238E27FC236}">
                <a16:creationId xmlns:a16="http://schemas.microsoft.com/office/drawing/2014/main" id="{D2C7A7E6-817B-4767-8D28-9BC687980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00" y="2191376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Image result for orange vector">
            <a:extLst>
              <a:ext uri="{FF2B5EF4-FFF2-40B4-BE49-F238E27FC236}">
                <a16:creationId xmlns:a16="http://schemas.microsoft.com/office/drawing/2014/main" id="{A86AAFB8-CADF-469C-84AF-7C36D02A8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362" y="3101124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Image result for orange vector">
            <a:extLst>
              <a:ext uri="{FF2B5EF4-FFF2-40B4-BE49-F238E27FC236}">
                <a16:creationId xmlns:a16="http://schemas.microsoft.com/office/drawing/2014/main" id="{E142253C-D0B5-4E4C-88EB-155B60D06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395" y="2191376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Image result for orange vector">
            <a:extLst>
              <a:ext uri="{FF2B5EF4-FFF2-40B4-BE49-F238E27FC236}">
                <a16:creationId xmlns:a16="http://schemas.microsoft.com/office/drawing/2014/main" id="{1A1E4977-531A-4A36-B0FB-817446C05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99" y="4593769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Image result for orange vector">
            <a:extLst>
              <a:ext uri="{FF2B5EF4-FFF2-40B4-BE49-F238E27FC236}">
                <a16:creationId xmlns:a16="http://schemas.microsoft.com/office/drawing/2014/main" id="{4F391EA1-7FB6-46BC-B630-28FF6A7CF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365" y="4959762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404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ECEA9-9729-41F9-9EA1-A88069A04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Here is my original pantry of fruit again, now neater </a:t>
            </a:r>
          </a:p>
        </p:txBody>
      </p:sp>
      <p:pic>
        <p:nvPicPr>
          <p:cNvPr id="1028" name="Picture 4" descr="https://pixabay.com/get/e830b90b29fd1c22d2524518a33219c8b66ae3d110b7194391f4c37a/apple-158419_1280.png">
            <a:extLst>
              <a:ext uri="{FF2B5EF4-FFF2-40B4-BE49-F238E27FC236}">
                <a16:creationId xmlns:a16="http://schemas.microsoft.com/office/drawing/2014/main" id="{ACBD5D71-41C7-42FF-A82A-19644F545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610" y="1827474"/>
            <a:ext cx="1154380" cy="159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Image result for orange vector">
            <a:extLst>
              <a:ext uri="{FF2B5EF4-FFF2-40B4-BE49-F238E27FC236}">
                <a16:creationId xmlns:a16="http://schemas.microsoft.com/office/drawing/2014/main" id="{A86AAFB8-CADF-469C-84AF-7C36D02A8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433" y="2105829"/>
            <a:ext cx="1476548" cy="15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57D40C2-0AF5-44A8-8B22-6DFFB695A099}"/>
              </a:ext>
            </a:extLst>
          </p:cNvPr>
          <p:cNvSpPr txBox="1"/>
          <p:nvPr/>
        </p:nvSpPr>
        <p:spPr>
          <a:xfrm>
            <a:off x="838200" y="2105829"/>
            <a:ext cx="137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dirty="0"/>
              <a:t>9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C94682F-46D6-4F9B-A69F-78068E486D1E}"/>
              </a:ext>
            </a:extLst>
          </p:cNvPr>
          <p:cNvSpPr txBox="1"/>
          <p:nvPr/>
        </p:nvSpPr>
        <p:spPr>
          <a:xfrm>
            <a:off x="2970068" y="2171750"/>
            <a:ext cx="16019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dirty="0"/>
              <a:t>+ 6</a:t>
            </a:r>
          </a:p>
        </p:txBody>
      </p:sp>
    </p:spTree>
    <p:extLst>
      <p:ext uri="{BB962C8B-B14F-4D97-AF65-F5344CB8AC3E}">
        <p14:creationId xmlns:p14="http://schemas.microsoft.com/office/powerpoint/2010/main" val="4152636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ECEA9-9729-41F9-9EA1-A88069A04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Here is my original pantry of fruit again, now neater in proper algebra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7D40C2-0AF5-44A8-8B22-6DFFB695A099}"/>
              </a:ext>
            </a:extLst>
          </p:cNvPr>
          <p:cNvSpPr txBox="1"/>
          <p:nvPr/>
        </p:nvSpPr>
        <p:spPr>
          <a:xfrm>
            <a:off x="838200" y="2105829"/>
            <a:ext cx="37694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dirty="0"/>
              <a:t>9</a:t>
            </a:r>
            <a:r>
              <a:rPr lang="en-AU" sz="8000" dirty="0">
                <a:solidFill>
                  <a:srgbClr val="FF0000"/>
                </a:solidFill>
              </a:rPr>
              <a:t>a</a:t>
            </a:r>
            <a:endParaRPr lang="en-AU" sz="8000" dirty="0">
              <a:solidFill>
                <a:srgbClr val="FFC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757A455-9916-456D-8605-82BFF622F71F}"/>
              </a:ext>
            </a:extLst>
          </p:cNvPr>
          <p:cNvSpPr txBox="1">
            <a:spLocks/>
          </p:cNvSpPr>
          <p:nvPr/>
        </p:nvSpPr>
        <p:spPr>
          <a:xfrm>
            <a:off x="838200" y="430575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/>
              <a:t>If someone tries to touch my fruit, it’s very easy for me to see what changes like this.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99C4F1-8BE3-4990-A135-C0F87AA320E1}"/>
              </a:ext>
            </a:extLst>
          </p:cNvPr>
          <p:cNvSpPr txBox="1"/>
          <p:nvPr/>
        </p:nvSpPr>
        <p:spPr>
          <a:xfrm>
            <a:off x="2067127" y="2105829"/>
            <a:ext cx="22389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dirty="0"/>
              <a:t>+ 6</a:t>
            </a:r>
            <a:r>
              <a:rPr lang="en-AU" sz="8000" dirty="0">
                <a:solidFill>
                  <a:srgbClr val="FFC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424156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210</Words>
  <Application>Microsoft Office PowerPoint</Application>
  <PresentationFormat>Widescreen</PresentationFormat>
  <Paragraphs>36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Like Terms!</vt:lpstr>
      <vt:lpstr>Here is my pantry of fruit</vt:lpstr>
      <vt:lpstr>I’ve made a change. What is it?</vt:lpstr>
      <vt:lpstr>I’ve made another change. What is it?</vt:lpstr>
      <vt:lpstr>Does this seem difficult?</vt:lpstr>
      <vt:lpstr>Maybe if I had LIKE, really good organisational skills it could be easier…</vt:lpstr>
      <vt:lpstr>Here is my original pantry of fruit again. </vt:lpstr>
      <vt:lpstr>Here is my original pantry of fruit again, now neater </vt:lpstr>
      <vt:lpstr>Here is my original pantry of fruit again, now neater in proper algebra</vt:lpstr>
      <vt:lpstr>Here is my original pantry of fruit again, now neater in proper algebra</vt:lpstr>
      <vt:lpstr>What if I’m mad and make a new hybrid fruit?</vt:lpstr>
      <vt:lpstr>Apporangles!</vt:lpstr>
      <vt:lpstr>I went shopping. What did I buy?</vt:lpstr>
      <vt:lpstr>Write that down in algebra</vt:lpstr>
      <vt:lpstr>Write down now what these fruits 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Like Terms!</dc:title>
  <dc:creator>Harrison Rowntree</dc:creator>
  <cp:lastModifiedBy>Harrison Rowntree</cp:lastModifiedBy>
  <cp:revision>7</cp:revision>
  <dcterms:created xsi:type="dcterms:W3CDTF">2017-06-07T08:39:34Z</dcterms:created>
  <dcterms:modified xsi:type="dcterms:W3CDTF">2017-06-07T09:38:40Z</dcterms:modified>
</cp:coreProperties>
</file>