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6" r:id="rId9"/>
    <p:sldId id="265" r:id="rId10"/>
    <p:sldId id="26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0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144" y="21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C123CC-1D4E-4CE7-9AE8-F7D4EE421AA6}" type="datetimeFigureOut">
              <a:rPr lang="en-AU" smtClean="0"/>
              <a:t>19/05/2017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094E2-BC6B-46AC-BAC1-A5251EE364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468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Ask students about how a half life relates to radioactivity. Which one of these isotopes is more dangerous to handle?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094E2-BC6B-46AC-BAC1-A5251EE364B2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04559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094E2-BC6B-46AC-BAC1-A5251EE364B2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211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Make sure you cover the role of a moderator. </a:t>
            </a:r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094E2-BC6B-46AC-BAC1-A5251EE364B2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2415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pODDbgFFPI" TargetMode="Externa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apODDbgFFPI" TargetMode="Externa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Induced Nuclear Reactions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Lesson 10</a:t>
            </a:r>
          </a:p>
          <a:p>
            <a:endParaRPr lang="en-US" dirty="0"/>
          </a:p>
          <a:p>
            <a:r>
              <a:rPr lang="en-US" dirty="0"/>
              <a:t>Warmup Question: Why hasn’t the earth exploded with all the uranium that is present in its crust?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168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Lets build a nuclear power plant!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It’s white board time.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48302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466" y="-8008"/>
            <a:ext cx="11967026" cy="6866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892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 the end of today you will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Understand the proportions of uranium in the earth and the need for enrichment</a:t>
            </a:r>
          </a:p>
          <a:p>
            <a:r>
              <a:rPr lang="en-US" dirty="0"/>
              <a:t>Understand how a nuclear powerplant operates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44587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hasn’t the Earth Exploded?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is lots of uranium but it makes up only 0.00018% of the earth’s crust.</a:t>
            </a:r>
            <a:endParaRPr lang="en-AU" dirty="0"/>
          </a:p>
          <a:p>
            <a:r>
              <a:rPr lang="en-US" dirty="0"/>
              <a:t>There is a</a:t>
            </a:r>
            <a:r>
              <a:rPr lang="en-AU" dirty="0"/>
              <a:t>bout 580 times as much uranium as there is gold.</a:t>
            </a:r>
          </a:p>
          <a:p>
            <a:r>
              <a:rPr lang="en-US" dirty="0"/>
              <a:t>Need to mine the uranium ore and refine it. Uranium needs more uranium around it to set off a chain reaction.</a:t>
            </a:r>
          </a:p>
          <a:p>
            <a:r>
              <a:rPr lang="en-US" dirty="0"/>
              <a:t>The reason the earth gets warmer when you dig deeper into the crust is actually from the radioactive decay of materials, not the mantle that sits hundreds of KM below </a:t>
            </a:r>
            <a:r>
              <a:rPr lang="en-US"/>
              <a:t>the surface.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913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Still missing an important piece of the puzzle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There’s more…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6473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Uranium has 6 isotopes! And only one of them can be used for fission.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Only two of them are found in useful quantities in the crust</a:t>
            </a:r>
          </a:p>
          <a:p>
            <a:r>
              <a:rPr lang="en-AU" dirty="0">
                <a:effectLst/>
              </a:rPr>
              <a:t>U-238 </a:t>
            </a:r>
          </a:p>
          <a:p>
            <a:pPr lvl="1"/>
            <a:r>
              <a:rPr lang="en-AU" dirty="0">
                <a:effectLst/>
              </a:rPr>
              <a:t>has half life of 4.47 billion years and makes up 99.27% of uranium found. </a:t>
            </a:r>
          </a:p>
          <a:p>
            <a:pPr lvl="1"/>
            <a:r>
              <a:rPr lang="en-AU" dirty="0">
                <a:effectLst/>
              </a:rPr>
              <a:t>Starts decay chain via alpha decay.</a:t>
            </a:r>
          </a:p>
          <a:p>
            <a:pPr lvl="0"/>
            <a:r>
              <a:rPr lang="en-AU" dirty="0">
                <a:effectLst/>
              </a:rPr>
              <a:t>U-235 </a:t>
            </a:r>
          </a:p>
          <a:p>
            <a:pPr lvl="1"/>
            <a:r>
              <a:rPr lang="en-AU" dirty="0">
                <a:effectLst/>
              </a:rPr>
              <a:t>has a half life of 703.8 million years and makes up 0.72% of the uranium found.</a:t>
            </a:r>
          </a:p>
          <a:p>
            <a:pPr lvl="1"/>
            <a:r>
              <a:rPr lang="en-AU" dirty="0">
                <a:effectLst/>
              </a:rPr>
              <a:t>Also starts decay via alpha decay.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79812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0.72% of the 0.00018% of the uranium in the crust is Uranium-235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That’s 0.0000013% by mass in the earth’s crust.</a:t>
            </a:r>
          </a:p>
          <a:p>
            <a:endParaRPr lang="en-US" dirty="0"/>
          </a:p>
          <a:p>
            <a:r>
              <a:rPr lang="en-US" dirty="0"/>
              <a:t>(The earth won’t explode)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2847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happens in each isotope when it absorbs a neutron?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U-238 absorbs the neutron becoming U-239 which later decays into plutonium</a:t>
            </a:r>
          </a:p>
          <a:p>
            <a:r>
              <a:rPr lang="en-US" dirty="0"/>
              <a:t>U-235 absorbs the neutron becoming U-236 in a high energy state and 82% of the time splits into two daughter nuclei and 2-3 neutrons.</a:t>
            </a:r>
          </a:p>
        </p:txBody>
      </p:sp>
    </p:spTree>
    <p:extLst>
      <p:ext uri="{BB962C8B-B14F-4D97-AF65-F5344CB8AC3E}">
        <p14:creationId xmlns:p14="http://schemas.microsoft.com/office/powerpoint/2010/main" val="79799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will happen to our uranium if we fire neutrons into it in its native proportions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U-238 will slow down our chain reaction.</a:t>
            </a:r>
          </a:p>
          <a:p>
            <a:r>
              <a:rPr lang="en-US" dirty="0"/>
              <a:t>We need a way of separating the U-238 from the U-235</a:t>
            </a:r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49008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5791202"/>
            <a:ext cx="8676222" cy="498231"/>
          </a:xfrm>
        </p:spPr>
        <p:txBody>
          <a:bodyPr/>
          <a:lstStyle/>
          <a:p>
            <a:r>
              <a:rPr lang="en-AU" u="sng" dirty="0">
                <a:effectLst/>
                <a:hlinkClick r:id="rId3"/>
              </a:rPr>
              <a:t>https://www.youtube.com/watch?v=apODDbgFFPI</a:t>
            </a:r>
            <a:endParaRPr lang="en-AU" dirty="0"/>
          </a:p>
        </p:txBody>
      </p:sp>
      <p:pic>
        <p:nvPicPr>
          <p:cNvPr id="4" name="apODDbgFFP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479244" y="1600922"/>
            <a:ext cx="5219758" cy="39148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316529"/>
            <a:ext cx="8676222" cy="1143001"/>
          </a:xfrm>
        </p:spPr>
        <p:txBody>
          <a:bodyPr>
            <a:normAutofit/>
          </a:bodyPr>
          <a:lstStyle/>
          <a:p>
            <a:r>
              <a:rPr lang="en-US" dirty="0"/>
              <a:t>Enrichment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60944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54</TotalTime>
  <Words>407</Words>
  <Application>Microsoft Office PowerPoint</Application>
  <PresentationFormat>Widescreen</PresentationFormat>
  <Paragraphs>41</Paragraphs>
  <Slides>11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Century Gothic</vt:lpstr>
      <vt:lpstr>Mesh</vt:lpstr>
      <vt:lpstr>Induced Nuclear Reactions</vt:lpstr>
      <vt:lpstr>At the end of today you will</vt:lpstr>
      <vt:lpstr>Why hasn’t the Earth Exploded?</vt:lpstr>
      <vt:lpstr>Still missing an important piece of the puzzle</vt:lpstr>
      <vt:lpstr>Uranium has 6 isotopes! And only one of them can be used for fission.</vt:lpstr>
      <vt:lpstr>0.72% of the 0.00018% of the uranium in the crust is Uranium-235</vt:lpstr>
      <vt:lpstr>What happens in each isotope when it absorbs a neutron?</vt:lpstr>
      <vt:lpstr>What will happen to our uranium if we fire neutrons into it in its native proportions</vt:lpstr>
      <vt:lpstr>Enrichment</vt:lpstr>
      <vt:lpstr>Lets build a nuclear power plant!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Induced Nuclear Reactions</dc:title>
  <dc:creator>Harrison Rowntree</dc:creator>
  <cp:lastModifiedBy>Harrison Rowntree</cp:lastModifiedBy>
  <cp:revision>7</cp:revision>
  <dcterms:created xsi:type="dcterms:W3CDTF">2017-05-19T02:47:56Z</dcterms:created>
  <dcterms:modified xsi:type="dcterms:W3CDTF">2017-05-19T03:42:08Z</dcterms:modified>
</cp:coreProperties>
</file>